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1E58A-6457-4202-D861-1612A79FB5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CFCA0C-8EC7-D41E-9F21-6EE03A4389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A7F667-CB1A-CC54-CE0D-A8438E4DC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6694-51BD-4D60-B498-09850253271B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6BE632-0FA7-B990-C321-1101A82EA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1F6252-A549-6987-E398-89F68BB1B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F69F-4052-41A7-9428-899FCC0CA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51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20D47-5397-E018-BFC8-B4FF5C93C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855003-FA01-F981-1B3E-2808B4E08A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D6DBA3-631A-F2A6-F7C8-D2CE6F256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6694-51BD-4D60-B498-09850253271B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4A9DC-C5FB-CC61-9D67-1B09C54C6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D19B4E-B420-46BF-4455-37636983B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F69F-4052-41A7-9428-899FCC0CA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714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273207-0431-9832-298A-0D82CC6F1A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B085FB-9151-B05D-EE22-B56D53A17A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01516-71BF-9DF3-F5A2-0DD9A00A5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6694-51BD-4D60-B498-09850253271B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41F6E4-AF9A-F723-0001-87D414288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70C4EF-79AF-2310-9B25-1DCE98A66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F69F-4052-41A7-9428-899FCC0CA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943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2F3D4-CB82-C03C-BE09-9F9121912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7C079-1263-75E5-8B83-1ACC7682D4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25C00E-FBB0-56F5-64CF-CAD10DB6B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6694-51BD-4D60-B498-09850253271B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39645-39E6-905F-530A-C8BD2AF4B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088837-F920-96CD-73DD-AF7B09E6F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F69F-4052-41A7-9428-899FCC0CA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033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12592-24D0-158F-A3DE-CA4086EAB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F516B7-3181-0F5D-19A6-CADE846019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94AA92-9D6D-ABF1-B434-BDBF2F57D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6694-51BD-4D60-B498-09850253271B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F4AC5-B97F-7662-8D16-BC363D174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4878AC-6F2B-8BED-EF0F-F04D1A2FB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F69F-4052-41A7-9428-899FCC0CA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150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7F2A7-0CCF-B448-E568-ECEC0098B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8803E-671E-EC0C-A3B9-4404853F27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D14813-D16F-F54A-EAD8-C27DAFD90B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6F6485-E00D-0A45-DF20-2BA84A13E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6694-51BD-4D60-B498-09850253271B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456A7C-4221-7FE6-4A07-56DEF53EC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F0A2E7-622D-B933-3E81-F904E5A06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F69F-4052-41A7-9428-899FCC0CA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600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35BEC-A4C6-0230-790A-FDFEAE836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E3901E-0716-3B10-B232-E7F8883300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8566E7-42F5-52AB-9BA7-6D591F2434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0A1F04-C758-A268-D0E0-FBB2DEC961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93804C-E808-44C8-116E-71FA710A0C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1AC75E-4AED-0177-C42F-2C28BA105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6694-51BD-4D60-B498-09850253271B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AE0D76-067D-9745-392B-6EE1007F8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1873D3-9FAC-7614-31EA-7C490A5A8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F69F-4052-41A7-9428-899FCC0CA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615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9D108-E0B6-186C-2531-E5891A4AE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87CC6B-8E38-07D0-67ED-3704A9C7B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6694-51BD-4D60-B498-09850253271B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B022E5-83E5-CE48-9588-64CD8B56B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7DDB91-4D7A-6B0E-3652-057E30A59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F69F-4052-41A7-9428-899FCC0CA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260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770655-5F49-7CA6-C92F-82F93076E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6694-51BD-4D60-B498-09850253271B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F7BCC2-DE7E-34A2-F4D5-D6BF03EA5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7B1B98-6FCE-5387-B576-012310DA4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F69F-4052-41A7-9428-899FCC0CA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765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E31B7-BEC4-CED8-2325-9F8A042B2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A7A6B-76AF-C0F5-018B-2021E1444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7ACBE8-2081-257A-8E84-D2540CE627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112A5B-3B31-A94F-C3E5-97547BE54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6694-51BD-4D60-B498-09850253271B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D24C7D-156B-E0BF-5C4A-8AC0352E5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99D61D-9BA0-9356-8C72-62D7BDE61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F69F-4052-41A7-9428-899FCC0CA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694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69D7E-814D-0BA7-FC89-D00D3CC5D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949B93-DCBA-3B53-4928-0CC13F4B39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9D2277-CD3E-BB5F-D75F-A26EFD56E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0146B9-43DD-E300-99F6-9016785E1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6694-51BD-4D60-B498-09850253271B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F5CD66-EDBE-77DD-6B6C-194E24BDD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F7296F-66DD-E48A-D95E-F8FD19E66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F69F-4052-41A7-9428-899FCC0CA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666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3F520F-979C-8837-927B-EE682C8E2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A5BD1E-38C1-0A94-1DDA-ACA456A964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F3C919-D608-0793-913E-B85D3E39A2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16694-51BD-4D60-B498-09850253271B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E5D88D-1CC4-B6DE-29D0-3A14454EA3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506EE-38A9-0D7F-E9D5-4B94BBF332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FF69F-4052-41A7-9428-899FCC0CA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356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F7C3453-4C0E-A26F-24A1-BE105B01E7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263"/>
            <a:ext cx="12192000" cy="1299411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41187A9A-29DD-1D71-D00D-17F42C284D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6562" y="357432"/>
            <a:ext cx="9387254" cy="2387600"/>
          </a:xfrm>
        </p:spPr>
        <p:txBody>
          <a:bodyPr/>
          <a:lstStyle/>
          <a:p>
            <a:r>
              <a:rPr lang="fa-IR" dirty="0">
                <a:cs typeface="B Titr" panose="00000700000000000000" pitchFamily="2" charset="-78"/>
              </a:rPr>
              <a:t>برای درج عنوان مقاله کلیک کنید.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610432E8-FFD7-266E-1E9B-FDABDA5A3A54}"/>
              </a:ext>
            </a:extLst>
          </p:cNvPr>
          <p:cNvSpPr txBox="1">
            <a:spLocks/>
          </p:cNvSpPr>
          <p:nvPr/>
        </p:nvSpPr>
        <p:spPr>
          <a:xfrm>
            <a:off x="3551961" y="3733182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855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29F606-1251-4515-FB4B-4807BAB003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86414BD-0C88-F6CE-2C39-1179CBD11C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263"/>
            <a:ext cx="12192000" cy="129941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5A3F485-07E7-36B4-989A-BB3C3877A018}"/>
              </a:ext>
            </a:extLst>
          </p:cNvPr>
          <p:cNvSpPr/>
          <p:nvPr/>
        </p:nvSpPr>
        <p:spPr>
          <a:xfrm>
            <a:off x="2523393" y="1505815"/>
            <a:ext cx="8783516" cy="3867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لطفا در صفحات ارائه خود فقط عناوین و اطلاعات مهم و کلی را وارد کرده از تایپ متن های طولانی خودداری کنید.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تنظیمات فایل قالب ارائه شفاهی الکترونیکی از جمله نوع، اندازه و رنگ فونت را تغییر ندهید.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تعداد اسلایدها بهتر است بین 15 تا 20 باشد.</a:t>
            </a:r>
          </a:p>
          <a:p>
            <a:pPr algn="r" rtl="1">
              <a:defRPr/>
            </a:pP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73484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 Nazanin</vt:lpstr>
      <vt:lpstr>B Titr</vt:lpstr>
      <vt:lpstr>Calibri</vt:lpstr>
      <vt:lpstr>Calibri Light</vt:lpstr>
      <vt:lpstr>Office Theme</vt:lpstr>
      <vt:lpstr>برای درج عنوان مقاله کلیک کنید.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برای درج عنوان مقاله کلیک کنید.</dc:title>
  <dc:creator>atefe hatami</dc:creator>
  <cp:lastModifiedBy>atefe hatami</cp:lastModifiedBy>
  <cp:revision>1</cp:revision>
  <dcterms:created xsi:type="dcterms:W3CDTF">2024-03-05T09:32:38Z</dcterms:created>
  <dcterms:modified xsi:type="dcterms:W3CDTF">2024-03-05T09:33:14Z</dcterms:modified>
</cp:coreProperties>
</file>